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8288000" cy="10287000"/>
  <p:notesSz cx="6858000" cy="9144000"/>
  <p:embeddedFontLst>
    <p:embeddedFont>
      <p:font typeface="Arial" panose="020B0604020202020204" pitchFamily="34" charset="0"/>
      <p:regular r:id="rId62"/>
    </p:embeddedFont>
    <p:embeddedFont>
      <p:font typeface="Arial Bold" panose="020B0704020202020204" pitchFamily="34" charset="0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nva Sans Bold" panose="020B0604020202020204" charset="0"/>
      <p:regular r:id="rId69"/>
    </p:embeddedFont>
    <p:embeddedFont>
      <p:font typeface="Cheddar" panose="020B0604020202020204" charset="0"/>
      <p:regular r:id="rId70"/>
    </p:embeddedFont>
    <p:embeddedFont>
      <p:font typeface="Lilita One" panose="020B0604020202020204" charset="0"/>
      <p:regular r:id="rId71"/>
    </p:embeddedFont>
    <p:embeddedFont>
      <p:font typeface="Now Bold" panose="020B0604020202020204" charset="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65002" y="630528"/>
            <a:ext cx="8694298" cy="142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CODE SAFARI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565002" y="2165023"/>
            <a:ext cx="6585434" cy="8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929" b="1">
                <a:solidFill>
                  <a:srgbClr val="211C2D"/>
                </a:solidFill>
                <a:latin typeface="Arial Bold"/>
                <a:ea typeface="Arial Bold"/>
                <a:cs typeface="Arial Bold"/>
                <a:sym typeface="Arial Bold"/>
              </a:rPr>
              <a:t>AN AI-POWERED LEARNING TUTOR FOR CHILDREN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565002" y="3343275"/>
            <a:ext cx="5833881" cy="6342201"/>
            <a:chOff x="0" y="0"/>
            <a:chExt cx="7778508" cy="845626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778508" cy="1124017"/>
              <a:chOff x="0" y="0"/>
              <a:chExt cx="1577575" cy="22796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77575" cy="227964"/>
              </a:xfrm>
              <a:custGeom>
                <a:avLst/>
                <a:gdLst/>
                <a:ahLst/>
                <a:cxnLst/>
                <a:rect l="l" t="t" r="r" b="b"/>
                <a:pathLst>
                  <a:path w="1577575" h="227964">
                    <a:moveTo>
                      <a:pt x="63044" y="0"/>
                    </a:moveTo>
                    <a:lnTo>
                      <a:pt x="1514530" y="0"/>
                    </a:lnTo>
                    <a:cubicBezTo>
                      <a:pt x="1549349" y="0"/>
                      <a:pt x="1577575" y="28226"/>
                      <a:pt x="1577575" y="63044"/>
                    </a:cubicBezTo>
                    <a:lnTo>
                      <a:pt x="1577575" y="164920"/>
                    </a:lnTo>
                    <a:cubicBezTo>
                      <a:pt x="1577575" y="199738"/>
                      <a:pt x="1549349" y="227964"/>
                      <a:pt x="1514530" y="227964"/>
                    </a:cubicBezTo>
                    <a:lnTo>
                      <a:pt x="63044" y="227964"/>
                    </a:lnTo>
                    <a:cubicBezTo>
                      <a:pt x="28226" y="227964"/>
                      <a:pt x="0" y="199738"/>
                      <a:pt x="0" y="164920"/>
                    </a:cubicBezTo>
                    <a:lnTo>
                      <a:pt x="0" y="63044"/>
                    </a:lnTo>
                    <a:cubicBezTo>
                      <a:pt x="0" y="28226"/>
                      <a:pt x="28226" y="0"/>
                      <a:pt x="63044" y="0"/>
                    </a:cubicBezTo>
                    <a:close/>
                  </a:path>
                </a:pathLst>
              </a:custGeom>
              <a:solidFill>
                <a:srgbClr val="02B676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114300"/>
                <a:ext cx="1577575" cy="3422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PRESENTED BY: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463889"/>
              <a:ext cx="7778508" cy="1124017"/>
              <a:chOff x="0" y="0"/>
              <a:chExt cx="1577575" cy="2279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77575" cy="227964"/>
              </a:xfrm>
              <a:custGeom>
                <a:avLst/>
                <a:gdLst/>
                <a:ahLst/>
                <a:cxnLst/>
                <a:rect l="l" t="t" r="r" b="b"/>
                <a:pathLst>
                  <a:path w="1577575" h="227964">
                    <a:moveTo>
                      <a:pt x="63044" y="0"/>
                    </a:moveTo>
                    <a:lnTo>
                      <a:pt x="1514530" y="0"/>
                    </a:lnTo>
                    <a:cubicBezTo>
                      <a:pt x="1549349" y="0"/>
                      <a:pt x="1577575" y="28226"/>
                      <a:pt x="1577575" y="63044"/>
                    </a:cubicBezTo>
                    <a:lnTo>
                      <a:pt x="1577575" y="164920"/>
                    </a:lnTo>
                    <a:cubicBezTo>
                      <a:pt x="1577575" y="199738"/>
                      <a:pt x="1549349" y="227964"/>
                      <a:pt x="1514530" y="227964"/>
                    </a:cubicBezTo>
                    <a:lnTo>
                      <a:pt x="63044" y="227964"/>
                    </a:lnTo>
                    <a:cubicBezTo>
                      <a:pt x="28226" y="227964"/>
                      <a:pt x="0" y="199738"/>
                      <a:pt x="0" y="164920"/>
                    </a:cubicBezTo>
                    <a:lnTo>
                      <a:pt x="0" y="63044"/>
                    </a:lnTo>
                    <a:cubicBezTo>
                      <a:pt x="0" y="28226"/>
                      <a:pt x="28226" y="0"/>
                      <a:pt x="63044" y="0"/>
                    </a:cubicBezTo>
                    <a:close/>
                  </a:path>
                </a:pathLst>
              </a:custGeom>
              <a:solidFill>
                <a:srgbClr val="F7562B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14300"/>
                <a:ext cx="1577575" cy="3422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ABDELRAHMAN MOHAMED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4398070"/>
              <a:ext cx="7778508" cy="1124017"/>
              <a:chOff x="0" y="0"/>
              <a:chExt cx="1577575" cy="2279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77575" cy="227964"/>
              </a:xfrm>
              <a:custGeom>
                <a:avLst/>
                <a:gdLst/>
                <a:ahLst/>
                <a:cxnLst/>
                <a:rect l="l" t="t" r="r" b="b"/>
                <a:pathLst>
                  <a:path w="1577575" h="227964">
                    <a:moveTo>
                      <a:pt x="63044" y="0"/>
                    </a:moveTo>
                    <a:lnTo>
                      <a:pt x="1514530" y="0"/>
                    </a:lnTo>
                    <a:cubicBezTo>
                      <a:pt x="1549349" y="0"/>
                      <a:pt x="1577575" y="28226"/>
                      <a:pt x="1577575" y="63044"/>
                    </a:cubicBezTo>
                    <a:lnTo>
                      <a:pt x="1577575" y="164920"/>
                    </a:lnTo>
                    <a:cubicBezTo>
                      <a:pt x="1577575" y="199738"/>
                      <a:pt x="1549349" y="227964"/>
                      <a:pt x="1514530" y="227964"/>
                    </a:cubicBezTo>
                    <a:lnTo>
                      <a:pt x="63044" y="227964"/>
                    </a:lnTo>
                    <a:cubicBezTo>
                      <a:pt x="28226" y="227964"/>
                      <a:pt x="0" y="199738"/>
                      <a:pt x="0" y="164920"/>
                    </a:cubicBezTo>
                    <a:lnTo>
                      <a:pt x="0" y="63044"/>
                    </a:lnTo>
                    <a:cubicBezTo>
                      <a:pt x="0" y="28226"/>
                      <a:pt x="28226" y="0"/>
                      <a:pt x="63044" y="0"/>
                    </a:cubicBezTo>
                    <a:close/>
                  </a:path>
                </a:pathLst>
              </a:custGeom>
              <a:solidFill>
                <a:srgbClr val="F7562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14300"/>
                <a:ext cx="1577575" cy="3422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AHMED MOSTAFA 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5865161"/>
              <a:ext cx="7778508" cy="1124017"/>
              <a:chOff x="0" y="0"/>
              <a:chExt cx="1577575" cy="22796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577575" cy="227964"/>
              </a:xfrm>
              <a:custGeom>
                <a:avLst/>
                <a:gdLst/>
                <a:ahLst/>
                <a:cxnLst/>
                <a:rect l="l" t="t" r="r" b="b"/>
                <a:pathLst>
                  <a:path w="1577575" h="227964">
                    <a:moveTo>
                      <a:pt x="63044" y="0"/>
                    </a:moveTo>
                    <a:lnTo>
                      <a:pt x="1514530" y="0"/>
                    </a:lnTo>
                    <a:cubicBezTo>
                      <a:pt x="1549349" y="0"/>
                      <a:pt x="1577575" y="28226"/>
                      <a:pt x="1577575" y="63044"/>
                    </a:cubicBezTo>
                    <a:lnTo>
                      <a:pt x="1577575" y="164920"/>
                    </a:lnTo>
                    <a:cubicBezTo>
                      <a:pt x="1577575" y="199738"/>
                      <a:pt x="1549349" y="227964"/>
                      <a:pt x="1514530" y="227964"/>
                    </a:cubicBezTo>
                    <a:lnTo>
                      <a:pt x="63044" y="227964"/>
                    </a:lnTo>
                    <a:cubicBezTo>
                      <a:pt x="28226" y="227964"/>
                      <a:pt x="0" y="199738"/>
                      <a:pt x="0" y="164920"/>
                    </a:cubicBezTo>
                    <a:lnTo>
                      <a:pt x="0" y="63044"/>
                    </a:lnTo>
                    <a:cubicBezTo>
                      <a:pt x="0" y="28226"/>
                      <a:pt x="28226" y="0"/>
                      <a:pt x="63044" y="0"/>
                    </a:cubicBezTo>
                    <a:close/>
                  </a:path>
                </a:pathLst>
              </a:custGeom>
              <a:solidFill>
                <a:srgbClr val="F7562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14300"/>
                <a:ext cx="1577575" cy="3422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MAZEN GABER 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7332251"/>
              <a:ext cx="7778508" cy="1124017"/>
              <a:chOff x="0" y="0"/>
              <a:chExt cx="1577575" cy="22796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577575" cy="227964"/>
              </a:xfrm>
              <a:custGeom>
                <a:avLst/>
                <a:gdLst/>
                <a:ahLst/>
                <a:cxnLst/>
                <a:rect l="l" t="t" r="r" b="b"/>
                <a:pathLst>
                  <a:path w="1577575" h="227964">
                    <a:moveTo>
                      <a:pt x="63044" y="0"/>
                    </a:moveTo>
                    <a:lnTo>
                      <a:pt x="1514530" y="0"/>
                    </a:lnTo>
                    <a:cubicBezTo>
                      <a:pt x="1549349" y="0"/>
                      <a:pt x="1577575" y="28226"/>
                      <a:pt x="1577575" y="63044"/>
                    </a:cubicBezTo>
                    <a:lnTo>
                      <a:pt x="1577575" y="164920"/>
                    </a:lnTo>
                    <a:cubicBezTo>
                      <a:pt x="1577575" y="199738"/>
                      <a:pt x="1549349" y="227964"/>
                      <a:pt x="1514530" y="227964"/>
                    </a:cubicBezTo>
                    <a:lnTo>
                      <a:pt x="63044" y="227964"/>
                    </a:lnTo>
                    <a:cubicBezTo>
                      <a:pt x="28226" y="227964"/>
                      <a:pt x="0" y="199738"/>
                      <a:pt x="0" y="164920"/>
                    </a:cubicBezTo>
                    <a:lnTo>
                      <a:pt x="0" y="63044"/>
                    </a:lnTo>
                    <a:cubicBezTo>
                      <a:pt x="0" y="28226"/>
                      <a:pt x="28226" y="0"/>
                      <a:pt x="63044" y="0"/>
                    </a:cubicBezTo>
                    <a:close/>
                  </a:path>
                </a:pathLst>
              </a:custGeom>
              <a:solidFill>
                <a:srgbClr val="F7562B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14300"/>
                <a:ext cx="1577575" cy="3422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DOAA SAMIR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2930979"/>
              <a:ext cx="7778508" cy="1124017"/>
              <a:chOff x="0" y="0"/>
              <a:chExt cx="1577575" cy="22796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577575" cy="227964"/>
              </a:xfrm>
              <a:custGeom>
                <a:avLst/>
                <a:gdLst/>
                <a:ahLst/>
                <a:cxnLst/>
                <a:rect l="l" t="t" r="r" b="b"/>
                <a:pathLst>
                  <a:path w="1577575" h="227964">
                    <a:moveTo>
                      <a:pt x="63044" y="0"/>
                    </a:moveTo>
                    <a:lnTo>
                      <a:pt x="1514530" y="0"/>
                    </a:lnTo>
                    <a:cubicBezTo>
                      <a:pt x="1549349" y="0"/>
                      <a:pt x="1577575" y="28226"/>
                      <a:pt x="1577575" y="63044"/>
                    </a:cubicBezTo>
                    <a:lnTo>
                      <a:pt x="1577575" y="164920"/>
                    </a:lnTo>
                    <a:cubicBezTo>
                      <a:pt x="1577575" y="199738"/>
                      <a:pt x="1549349" y="227964"/>
                      <a:pt x="1514530" y="227964"/>
                    </a:cubicBezTo>
                    <a:lnTo>
                      <a:pt x="63044" y="227964"/>
                    </a:lnTo>
                    <a:cubicBezTo>
                      <a:pt x="28226" y="227964"/>
                      <a:pt x="0" y="199738"/>
                      <a:pt x="0" y="164920"/>
                    </a:cubicBezTo>
                    <a:lnTo>
                      <a:pt x="0" y="63044"/>
                    </a:lnTo>
                    <a:cubicBezTo>
                      <a:pt x="0" y="28226"/>
                      <a:pt x="28226" y="0"/>
                      <a:pt x="63044" y="0"/>
                    </a:cubicBezTo>
                    <a:close/>
                  </a:path>
                </a:pathLst>
              </a:custGeom>
              <a:solidFill>
                <a:srgbClr val="F7562B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114300"/>
                <a:ext cx="1577575" cy="3422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 b="1">
                    <a:solidFill>
                      <a:srgbClr val="000000"/>
                    </a:solidFill>
                    <a:latin typeface="Arial Bold"/>
                    <a:ea typeface="Arial Bold"/>
                    <a:cs typeface="Arial Bold"/>
                    <a:sym typeface="Arial Bold"/>
                  </a:rPr>
                  <a:t>AYA ABDELMONEM </a:t>
                </a: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777AB61-A039-4112-B5F4-E3A1C8A56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83002"/>
            <a:ext cx="5376247" cy="62722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477CF7-3366-49E8-B839-C4575B03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986" y="7586564"/>
            <a:ext cx="3260103" cy="20699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80445"/>
            <a:ext cx="14840590" cy="8848824"/>
          </a:xfrm>
          <a:custGeom>
            <a:avLst/>
            <a:gdLst/>
            <a:ahLst/>
            <a:cxnLst/>
            <a:rect l="l" t="t" r="r" b="b"/>
            <a:pathLst>
              <a:path w="14840590" h="8848824">
                <a:moveTo>
                  <a:pt x="0" y="0"/>
                </a:moveTo>
                <a:lnTo>
                  <a:pt x="14840590" y="0"/>
                </a:lnTo>
                <a:lnTo>
                  <a:pt x="14840590" y="8848824"/>
                </a:lnTo>
                <a:lnTo>
                  <a:pt x="0" y="884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87" r="-100" b="-29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54438" y="235076"/>
            <a:ext cx="3241625" cy="10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PREVIEW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3659" y="1161001"/>
            <a:ext cx="13312767" cy="8614783"/>
          </a:xfrm>
          <a:custGeom>
            <a:avLst/>
            <a:gdLst/>
            <a:ahLst/>
            <a:cxnLst/>
            <a:rect l="l" t="t" r="r" b="b"/>
            <a:pathLst>
              <a:path w="13312767" h="8614783">
                <a:moveTo>
                  <a:pt x="0" y="0"/>
                </a:moveTo>
                <a:lnTo>
                  <a:pt x="13312767" y="0"/>
                </a:lnTo>
                <a:lnTo>
                  <a:pt x="13312767" y="8614783"/>
                </a:lnTo>
                <a:lnTo>
                  <a:pt x="0" y="8614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48" b="-23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54438" y="235076"/>
            <a:ext cx="3241625" cy="10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PREVIEW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399" y="0"/>
            <a:ext cx="16692901" cy="10287000"/>
          </a:xfrm>
          <a:custGeom>
            <a:avLst/>
            <a:gdLst/>
            <a:ahLst/>
            <a:cxnLst/>
            <a:rect l="l" t="t" r="r" b="b"/>
            <a:pathLst>
              <a:path w="16692901" h="10287000">
                <a:moveTo>
                  <a:pt x="0" y="0"/>
                </a:moveTo>
                <a:lnTo>
                  <a:pt x="16692901" y="0"/>
                </a:lnTo>
                <a:lnTo>
                  <a:pt x="166929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724" y="1948739"/>
            <a:ext cx="17600552" cy="8338261"/>
          </a:xfrm>
          <a:custGeom>
            <a:avLst/>
            <a:gdLst/>
            <a:ahLst/>
            <a:cxnLst/>
            <a:rect l="l" t="t" r="r" b="b"/>
            <a:pathLst>
              <a:path w="17600552" h="8338261">
                <a:moveTo>
                  <a:pt x="0" y="0"/>
                </a:moveTo>
                <a:lnTo>
                  <a:pt x="17600552" y="0"/>
                </a:lnTo>
                <a:lnTo>
                  <a:pt x="17600552" y="8338261"/>
                </a:lnTo>
                <a:lnTo>
                  <a:pt x="0" y="8338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88154" y="-228600"/>
            <a:ext cx="5997288" cy="210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15"/>
              </a:lnSpc>
            </a:pPr>
            <a:r>
              <a:rPr lang="en-US" sz="1236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8839" y="5398248"/>
            <a:ext cx="3255671" cy="4271441"/>
          </a:xfrm>
          <a:custGeom>
            <a:avLst/>
            <a:gdLst/>
            <a:ahLst/>
            <a:cxnLst/>
            <a:rect l="l" t="t" r="r" b="b"/>
            <a:pathLst>
              <a:path w="3255671" h="4271441">
                <a:moveTo>
                  <a:pt x="0" y="0"/>
                </a:moveTo>
                <a:lnTo>
                  <a:pt x="3255671" y="0"/>
                </a:lnTo>
                <a:lnTo>
                  <a:pt x="3255671" y="4271441"/>
                </a:lnTo>
                <a:lnTo>
                  <a:pt x="0" y="4271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6235" y="1212533"/>
            <a:ext cx="3412281" cy="4476912"/>
          </a:xfrm>
          <a:custGeom>
            <a:avLst/>
            <a:gdLst/>
            <a:ahLst/>
            <a:cxnLst/>
            <a:rect l="l" t="t" r="r" b="b"/>
            <a:pathLst>
              <a:path w="3412281" h="4476912">
                <a:moveTo>
                  <a:pt x="0" y="0"/>
                </a:moveTo>
                <a:lnTo>
                  <a:pt x="3412281" y="0"/>
                </a:lnTo>
                <a:lnTo>
                  <a:pt x="3412281" y="4476913"/>
                </a:lnTo>
                <a:lnTo>
                  <a:pt x="0" y="4476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94300" y="292466"/>
            <a:ext cx="9678755" cy="8449118"/>
          </a:xfrm>
          <a:custGeom>
            <a:avLst/>
            <a:gdLst/>
            <a:ahLst/>
            <a:cxnLst/>
            <a:rect l="l" t="t" r="r" b="b"/>
            <a:pathLst>
              <a:path w="9678755" h="8449118">
                <a:moveTo>
                  <a:pt x="0" y="0"/>
                </a:moveTo>
                <a:lnTo>
                  <a:pt x="9678755" y="0"/>
                </a:lnTo>
                <a:lnTo>
                  <a:pt x="9678755" y="8449118"/>
                </a:lnTo>
                <a:lnTo>
                  <a:pt x="0" y="8449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60" r="-4397" b="-4632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0020"/>
            <a:ext cx="18288000" cy="9966960"/>
            <a:chOff x="0" y="0"/>
            <a:chExt cx="24384000" cy="132892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289280"/>
            </a:xfrm>
            <a:custGeom>
              <a:avLst/>
              <a:gdLst/>
              <a:ahLst/>
              <a:cxnLst/>
              <a:rect l="l" t="t" r="r" b="b"/>
              <a:pathLst>
                <a:path w="24384000" h="13289280">
                  <a:moveTo>
                    <a:pt x="0" y="0"/>
                  </a:moveTo>
                  <a:lnTo>
                    <a:pt x="24384000" y="0"/>
                  </a:lnTo>
                  <a:lnTo>
                    <a:pt x="24384000" y="13289280"/>
                  </a:lnTo>
                  <a:lnTo>
                    <a:pt x="0" y="13289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9060508" y="11414811"/>
              <a:ext cx="5323492" cy="1874469"/>
            </a:xfrm>
            <a:custGeom>
              <a:avLst/>
              <a:gdLst/>
              <a:ahLst/>
              <a:cxnLst/>
              <a:rect l="l" t="t" r="r" b="b"/>
              <a:pathLst>
                <a:path w="5323492" h="1874469">
                  <a:moveTo>
                    <a:pt x="0" y="0"/>
                  </a:moveTo>
                  <a:lnTo>
                    <a:pt x="5323492" y="0"/>
                  </a:lnTo>
                  <a:lnTo>
                    <a:pt x="5323492" y="1874469"/>
                  </a:lnTo>
                  <a:lnTo>
                    <a:pt x="0" y="1874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519" y="1028700"/>
            <a:ext cx="18237481" cy="8658531"/>
            <a:chOff x="0" y="0"/>
            <a:chExt cx="24316641" cy="115447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249282" cy="10972800"/>
            </a:xfrm>
            <a:custGeom>
              <a:avLst/>
              <a:gdLst/>
              <a:ahLst/>
              <a:cxnLst/>
              <a:rect l="l" t="t" r="r" b="b"/>
              <a:pathLst>
                <a:path w="24249282" h="10972800">
                  <a:moveTo>
                    <a:pt x="0" y="0"/>
                  </a:moveTo>
                  <a:lnTo>
                    <a:pt x="24249282" y="0"/>
                  </a:lnTo>
                  <a:lnTo>
                    <a:pt x="24249282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8993149" y="9670240"/>
              <a:ext cx="5323492" cy="1874469"/>
            </a:xfrm>
            <a:custGeom>
              <a:avLst/>
              <a:gdLst/>
              <a:ahLst/>
              <a:cxnLst/>
              <a:rect l="l" t="t" r="r" b="b"/>
              <a:pathLst>
                <a:path w="5323492" h="1874469">
                  <a:moveTo>
                    <a:pt x="0" y="0"/>
                  </a:moveTo>
                  <a:lnTo>
                    <a:pt x="5323492" y="0"/>
                  </a:lnTo>
                  <a:lnTo>
                    <a:pt x="5323492" y="1874469"/>
                  </a:lnTo>
                  <a:lnTo>
                    <a:pt x="0" y="1874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0348" y="2104106"/>
            <a:ext cx="14447304" cy="7154194"/>
          </a:xfrm>
          <a:custGeom>
            <a:avLst/>
            <a:gdLst/>
            <a:ahLst/>
            <a:cxnLst/>
            <a:rect l="l" t="t" r="r" b="b"/>
            <a:pathLst>
              <a:path w="14447304" h="7154194">
                <a:moveTo>
                  <a:pt x="0" y="0"/>
                </a:moveTo>
                <a:lnTo>
                  <a:pt x="14447304" y="0"/>
                </a:lnTo>
                <a:lnTo>
                  <a:pt x="14447304" y="7154194"/>
                </a:lnTo>
                <a:lnTo>
                  <a:pt x="0" y="715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72651" y="419567"/>
            <a:ext cx="11738451" cy="324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Chatbot QA Training Results</a:t>
            </a:r>
          </a:p>
          <a:p>
            <a:pPr algn="ctr">
              <a:lnSpc>
                <a:spcPts val="17315"/>
              </a:lnSpc>
            </a:pPr>
            <a:endParaRPr lang="en-US" sz="66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336718" cy="10664152"/>
            <a:chOff x="0" y="0"/>
            <a:chExt cx="20448957" cy="14218869"/>
          </a:xfrm>
        </p:grpSpPr>
        <p:sp>
          <p:nvSpPr>
            <p:cNvPr id="3" name="Freeform 3"/>
            <p:cNvSpPr/>
            <p:nvPr/>
          </p:nvSpPr>
          <p:spPr>
            <a:xfrm>
              <a:off x="691839" y="636284"/>
              <a:ext cx="16657429" cy="12455555"/>
            </a:xfrm>
            <a:custGeom>
              <a:avLst/>
              <a:gdLst/>
              <a:ahLst/>
              <a:cxnLst/>
              <a:rect l="l" t="t" r="r" b="b"/>
              <a:pathLst>
                <a:path w="16657429" h="12455555">
                  <a:moveTo>
                    <a:pt x="0" y="0"/>
                  </a:moveTo>
                  <a:lnTo>
                    <a:pt x="16657429" y="0"/>
                  </a:lnTo>
                  <a:lnTo>
                    <a:pt x="16657429" y="12455555"/>
                  </a:lnTo>
                  <a:lnTo>
                    <a:pt x="0" y="12455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153" t="-5108" r="-4200" b="-665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046168" y="12344400"/>
              <a:ext cx="5402789" cy="1874469"/>
            </a:xfrm>
            <a:custGeom>
              <a:avLst/>
              <a:gdLst/>
              <a:ahLst/>
              <a:cxnLst/>
              <a:rect l="l" t="t" r="r" b="b"/>
              <a:pathLst>
                <a:path w="5402789" h="1874469">
                  <a:moveTo>
                    <a:pt x="0" y="0"/>
                  </a:moveTo>
                  <a:lnTo>
                    <a:pt x="5402789" y="0"/>
                  </a:lnTo>
                  <a:lnTo>
                    <a:pt x="5402789" y="1874469"/>
                  </a:lnTo>
                  <a:lnTo>
                    <a:pt x="0" y="1874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44" b="-74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516503" y="4531829"/>
            <a:ext cx="8272389" cy="2905677"/>
          </a:xfrm>
          <a:custGeom>
            <a:avLst/>
            <a:gdLst/>
            <a:ahLst/>
            <a:cxnLst/>
            <a:rect l="l" t="t" r="r" b="b"/>
            <a:pathLst>
              <a:path w="8272389" h="2905677">
                <a:moveTo>
                  <a:pt x="0" y="0"/>
                </a:moveTo>
                <a:lnTo>
                  <a:pt x="8272389" y="0"/>
                </a:lnTo>
                <a:lnTo>
                  <a:pt x="8272389" y="2905677"/>
                </a:lnTo>
                <a:lnTo>
                  <a:pt x="0" y="2905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4326" y="0"/>
            <a:ext cx="13020078" cy="10066872"/>
          </a:xfrm>
          <a:custGeom>
            <a:avLst/>
            <a:gdLst/>
            <a:ahLst/>
            <a:cxnLst/>
            <a:rect l="l" t="t" r="r" b="b"/>
            <a:pathLst>
              <a:path w="13020078" h="10066872">
                <a:moveTo>
                  <a:pt x="0" y="0"/>
                </a:moveTo>
                <a:lnTo>
                  <a:pt x="13020078" y="0"/>
                </a:lnTo>
                <a:lnTo>
                  <a:pt x="13020078" y="10066872"/>
                </a:lnTo>
                <a:lnTo>
                  <a:pt x="0" y="10066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" t="-4563" r="-137"/>
            </a:stretch>
          </a:blip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9803" y="-358970"/>
            <a:ext cx="6506584" cy="4993711"/>
          </a:xfrm>
          <a:custGeom>
            <a:avLst/>
            <a:gdLst/>
            <a:ahLst/>
            <a:cxnLst/>
            <a:rect l="l" t="t" r="r" b="b"/>
            <a:pathLst>
              <a:path w="6506584" h="4993711">
                <a:moveTo>
                  <a:pt x="0" y="0"/>
                </a:moveTo>
                <a:lnTo>
                  <a:pt x="6506584" y="0"/>
                </a:lnTo>
                <a:lnTo>
                  <a:pt x="6506584" y="4993712"/>
                </a:lnTo>
                <a:lnTo>
                  <a:pt x="0" y="499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88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29580" y="3859115"/>
            <a:ext cx="2594699" cy="1379635"/>
          </a:xfrm>
          <a:custGeom>
            <a:avLst/>
            <a:gdLst/>
            <a:ahLst/>
            <a:cxnLst/>
            <a:rect l="l" t="t" r="r" b="b"/>
            <a:pathLst>
              <a:path w="2594699" h="1379635">
                <a:moveTo>
                  <a:pt x="0" y="0"/>
                </a:moveTo>
                <a:lnTo>
                  <a:pt x="2594698" y="0"/>
                </a:lnTo>
                <a:lnTo>
                  <a:pt x="2594698" y="1379635"/>
                </a:lnTo>
                <a:lnTo>
                  <a:pt x="0" y="1379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169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986460" y="3478791"/>
            <a:ext cx="7160156" cy="9348096"/>
          </a:xfrm>
          <a:custGeom>
            <a:avLst/>
            <a:gdLst/>
            <a:ahLst/>
            <a:cxnLst/>
            <a:rect l="l" t="t" r="r" b="b"/>
            <a:pathLst>
              <a:path w="7160156" h="9348096">
                <a:moveTo>
                  <a:pt x="0" y="0"/>
                </a:moveTo>
                <a:lnTo>
                  <a:pt x="7160157" y="0"/>
                </a:lnTo>
                <a:lnTo>
                  <a:pt x="7160157" y="9348095"/>
                </a:lnTo>
                <a:lnTo>
                  <a:pt x="0" y="9348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6341" r="-11988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764584" y="8478456"/>
            <a:ext cx="5569581" cy="2961419"/>
          </a:xfrm>
          <a:custGeom>
            <a:avLst/>
            <a:gdLst/>
            <a:ahLst/>
            <a:cxnLst/>
            <a:rect l="l" t="t" r="r" b="b"/>
            <a:pathLst>
              <a:path w="5569581" h="2961419">
                <a:moveTo>
                  <a:pt x="5569581" y="0"/>
                </a:moveTo>
                <a:lnTo>
                  <a:pt x="0" y="0"/>
                </a:lnTo>
                <a:lnTo>
                  <a:pt x="0" y="2961419"/>
                </a:lnTo>
                <a:lnTo>
                  <a:pt x="5569581" y="2961419"/>
                </a:lnTo>
                <a:lnTo>
                  <a:pt x="556958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16946"/>
            </a:stretch>
          </a:blipFill>
        </p:spPr>
      </p:sp>
      <p:sp>
        <p:nvSpPr>
          <p:cNvPr id="6" name="Freeform 6"/>
          <p:cNvSpPr/>
          <p:nvPr/>
        </p:nvSpPr>
        <p:spPr>
          <a:xfrm rot="1270128">
            <a:off x="3062580" y="8267931"/>
            <a:ext cx="2886474" cy="4233495"/>
          </a:xfrm>
          <a:custGeom>
            <a:avLst/>
            <a:gdLst/>
            <a:ahLst/>
            <a:cxnLst/>
            <a:rect l="l" t="t" r="r" b="b"/>
            <a:pathLst>
              <a:path w="2886474" h="4233495">
                <a:moveTo>
                  <a:pt x="0" y="0"/>
                </a:moveTo>
                <a:lnTo>
                  <a:pt x="2886474" y="0"/>
                </a:lnTo>
                <a:lnTo>
                  <a:pt x="2886474" y="4233495"/>
                </a:lnTo>
                <a:lnTo>
                  <a:pt x="0" y="42334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973120">
            <a:off x="16169383" y="-2356429"/>
            <a:ext cx="2941834" cy="4314691"/>
          </a:xfrm>
          <a:custGeom>
            <a:avLst/>
            <a:gdLst/>
            <a:ahLst/>
            <a:cxnLst/>
            <a:rect l="l" t="t" r="r" b="b"/>
            <a:pathLst>
              <a:path w="2941834" h="4314691">
                <a:moveTo>
                  <a:pt x="0" y="0"/>
                </a:moveTo>
                <a:lnTo>
                  <a:pt x="2941834" y="0"/>
                </a:lnTo>
                <a:lnTo>
                  <a:pt x="2941834" y="4314690"/>
                </a:lnTo>
                <a:lnTo>
                  <a:pt x="0" y="4314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751455" y="659150"/>
            <a:ext cx="9144984" cy="9300015"/>
            <a:chOff x="0" y="0"/>
            <a:chExt cx="3731749" cy="37950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31749" cy="3795012"/>
            </a:xfrm>
            <a:custGeom>
              <a:avLst/>
              <a:gdLst/>
              <a:ahLst/>
              <a:cxnLst/>
              <a:rect l="l" t="t" r="r" b="b"/>
              <a:pathLst>
                <a:path w="3731749" h="3795012">
                  <a:moveTo>
                    <a:pt x="0" y="0"/>
                  </a:moveTo>
                  <a:lnTo>
                    <a:pt x="3731749" y="0"/>
                  </a:lnTo>
                  <a:lnTo>
                    <a:pt x="3731749" y="3795012"/>
                  </a:lnTo>
                  <a:lnTo>
                    <a:pt x="0" y="3795012"/>
                  </a:lnTo>
                  <a:close/>
                </a:path>
              </a:pathLst>
            </a:custGeom>
            <a:solidFill>
              <a:srgbClr val="CED8B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810002" y="668346"/>
            <a:ext cx="7266625" cy="111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9"/>
              </a:lnSpc>
              <a:spcBef>
                <a:spcPct val="0"/>
              </a:spcBef>
            </a:pPr>
            <a:r>
              <a:rPr lang="en-US" sz="6983" b="1" spc="-139">
                <a:solidFill>
                  <a:srgbClr val="3B4C42"/>
                </a:solidFill>
                <a:latin typeface="Now Bold"/>
                <a:ea typeface="Now Bold"/>
                <a:cs typeface="Now Bold"/>
                <a:sym typeface="Now Bold"/>
              </a:rPr>
              <a:t>Tod</a:t>
            </a:r>
            <a:r>
              <a:rPr lang="en-US" sz="6983" b="1" u="none" spc="-139">
                <a:solidFill>
                  <a:srgbClr val="3B4C42"/>
                </a:solidFill>
                <a:latin typeface="Now Bold"/>
                <a:ea typeface="Now Bold"/>
                <a:cs typeface="Now Bold"/>
                <a:sym typeface="Now Bold"/>
              </a:rPr>
              <a:t>ay’s 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85201" y="3217733"/>
            <a:ext cx="3432448" cy="50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sz="3273" spc="160">
                <a:solidFill>
                  <a:srgbClr val="3B4C4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56781" y="3916670"/>
            <a:ext cx="8138334" cy="50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sz="3273" spc="160">
                <a:solidFill>
                  <a:srgbClr val="3B4C42"/>
                </a:solidFill>
                <a:latin typeface="Arial"/>
                <a:ea typeface="Arial"/>
                <a:cs typeface="Arial"/>
                <a:sym typeface="Arial"/>
              </a:rPr>
              <a:t>VIDEO 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05817" y="4613375"/>
            <a:ext cx="5100119" cy="50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3"/>
              </a:lnSpc>
              <a:spcBef>
                <a:spcPct val="0"/>
              </a:spcBef>
            </a:pPr>
            <a:r>
              <a:rPr lang="en-US" sz="3273" spc="160">
                <a:solidFill>
                  <a:srgbClr val="3B4C42"/>
                </a:solidFill>
                <a:latin typeface="Arial"/>
                <a:ea typeface="Arial"/>
                <a:cs typeface="Arial"/>
                <a:sym typeface="Arial"/>
              </a:rPr>
              <a:t>AI ARTIST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79072" y="6078355"/>
            <a:ext cx="4964242" cy="50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3"/>
              </a:lnSpc>
              <a:spcBef>
                <a:spcPct val="0"/>
              </a:spcBef>
            </a:pPr>
            <a:r>
              <a:rPr lang="en-US" sz="3273" spc="160">
                <a:solidFill>
                  <a:srgbClr val="3B4C42"/>
                </a:solidFill>
                <a:latin typeface="Arial"/>
                <a:ea typeface="Arial"/>
                <a:cs typeface="Arial"/>
                <a:sym typeface="Arial"/>
              </a:rPr>
              <a:t>MCQ GENERATOR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56781" y="5310081"/>
            <a:ext cx="5645618" cy="50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sz="3273" spc="160">
                <a:solidFill>
                  <a:srgbClr val="3B4C42"/>
                </a:solidFill>
                <a:latin typeface="Arial"/>
                <a:ea typeface="Arial"/>
                <a:cs typeface="Arial"/>
                <a:sym typeface="Arial"/>
              </a:rPr>
              <a:t>AI CHATBOT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56781" y="6853492"/>
            <a:ext cx="5537649" cy="50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3"/>
              </a:lnSpc>
              <a:spcBef>
                <a:spcPct val="0"/>
              </a:spcBef>
            </a:pPr>
            <a:r>
              <a:rPr lang="en-US" sz="3273" spc="160">
                <a:solidFill>
                  <a:srgbClr val="3B4C42"/>
                </a:solidFill>
                <a:latin typeface="Arial"/>
                <a:ea typeface="Arial"/>
                <a:cs typeface="Arial"/>
                <a:sym typeface="Arial"/>
              </a:rPr>
              <a:t>DEBUGGING DETECTIVE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56781" y="7644401"/>
            <a:ext cx="3432448" cy="50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3"/>
              </a:lnSpc>
              <a:spcBef>
                <a:spcPct val="0"/>
              </a:spcBef>
            </a:pPr>
            <a:r>
              <a:rPr lang="en-US" sz="3273" spc="160">
                <a:solidFill>
                  <a:srgbClr val="3B4C42"/>
                </a:solidFill>
                <a:latin typeface="Arial"/>
                <a:ea typeface="Arial"/>
                <a:cs typeface="Arial"/>
                <a:sym typeface="Arial"/>
              </a:rPr>
              <a:t>CODE SNIPPET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98139" y="8295714"/>
            <a:ext cx="3036729" cy="623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8"/>
              </a:lnSpc>
              <a:spcBef>
                <a:spcPct val="0"/>
              </a:spcBef>
            </a:pPr>
            <a:r>
              <a:rPr lang="en-US" sz="3220">
                <a:solidFill>
                  <a:srgbClr val="3B4C42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85851"/>
            <a:ext cx="18123292" cy="10840391"/>
          </a:xfrm>
          <a:custGeom>
            <a:avLst/>
            <a:gdLst/>
            <a:ahLst/>
            <a:cxnLst/>
            <a:rect l="l" t="t" r="r" b="b"/>
            <a:pathLst>
              <a:path w="18123292" h="10840391">
                <a:moveTo>
                  <a:pt x="0" y="0"/>
                </a:moveTo>
                <a:lnTo>
                  <a:pt x="18123292" y="0"/>
                </a:lnTo>
                <a:lnTo>
                  <a:pt x="18123292" y="10840392"/>
                </a:lnTo>
                <a:lnTo>
                  <a:pt x="0" y="10840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04" b="-1304"/>
            </a:stretch>
          </a:blipFill>
        </p:spPr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71850"/>
            <a:ext cx="18288000" cy="3543300"/>
          </a:xfrm>
          <a:custGeom>
            <a:avLst/>
            <a:gdLst/>
            <a:ahLst/>
            <a:cxnLst/>
            <a:rect l="l" t="t" r="r" b="b"/>
            <a:pathLst>
              <a:path w="18288000" h="3543300">
                <a:moveTo>
                  <a:pt x="0" y="0"/>
                </a:moveTo>
                <a:lnTo>
                  <a:pt x="18288000" y="0"/>
                </a:lnTo>
                <a:lnTo>
                  <a:pt x="18288000" y="3543300"/>
                </a:lnTo>
                <a:lnTo>
                  <a:pt x="0" y="354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55" b="-4555"/>
            </a:stretch>
          </a:blipFill>
        </p:spPr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7900" y="0"/>
            <a:ext cx="10472200" cy="10287000"/>
          </a:xfrm>
          <a:custGeom>
            <a:avLst/>
            <a:gdLst/>
            <a:ahLst/>
            <a:cxnLst/>
            <a:rect l="l" t="t" r="r" b="b"/>
            <a:pathLst>
              <a:path w="10472200" h="10287000">
                <a:moveTo>
                  <a:pt x="0" y="0"/>
                </a:moveTo>
                <a:lnTo>
                  <a:pt x="10472200" y="0"/>
                </a:lnTo>
                <a:lnTo>
                  <a:pt x="10472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7898" y="0"/>
            <a:ext cx="11332203" cy="10287000"/>
          </a:xfrm>
          <a:custGeom>
            <a:avLst/>
            <a:gdLst/>
            <a:ahLst/>
            <a:cxnLst/>
            <a:rect l="l" t="t" r="r" b="b"/>
            <a:pathLst>
              <a:path w="11332203" h="10287000">
                <a:moveTo>
                  <a:pt x="0" y="0"/>
                </a:moveTo>
                <a:lnTo>
                  <a:pt x="11332204" y="0"/>
                </a:lnTo>
                <a:lnTo>
                  <a:pt x="113322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7433" y="828675"/>
            <a:ext cx="17259300" cy="9652586"/>
            <a:chOff x="0" y="0"/>
            <a:chExt cx="23012400" cy="128701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3012400" cy="11506200"/>
            </a:xfrm>
            <a:prstGeom prst="rect">
              <a:avLst/>
            </a:prstGeom>
          </p:spPr>
        </p:pic>
        <p:sp>
          <p:nvSpPr>
            <p:cNvPr id="4" name="Freeform 4"/>
            <p:cNvSpPr/>
            <p:nvPr/>
          </p:nvSpPr>
          <p:spPr>
            <a:xfrm>
              <a:off x="15864500" y="9608885"/>
              <a:ext cx="7147900" cy="3261229"/>
            </a:xfrm>
            <a:custGeom>
              <a:avLst/>
              <a:gdLst/>
              <a:ahLst/>
              <a:cxnLst/>
              <a:rect l="l" t="t" r="r" b="b"/>
              <a:pathLst>
                <a:path w="7147900" h="3261229">
                  <a:moveTo>
                    <a:pt x="0" y="0"/>
                  </a:moveTo>
                  <a:lnTo>
                    <a:pt x="7147900" y="0"/>
                  </a:lnTo>
                  <a:lnTo>
                    <a:pt x="7147900" y="3261230"/>
                  </a:lnTo>
                  <a:lnTo>
                    <a:pt x="0" y="3261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223"/>
            </a:stretch>
          </a:blipFill>
        </p:spPr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717279"/>
            <a:ext cx="18288000" cy="5052060"/>
          </a:xfrm>
          <a:custGeom>
            <a:avLst/>
            <a:gdLst/>
            <a:ahLst/>
            <a:cxnLst/>
            <a:rect l="l" t="t" r="r" b="b"/>
            <a:pathLst>
              <a:path w="18288000" h="5052060">
                <a:moveTo>
                  <a:pt x="0" y="0"/>
                </a:moveTo>
                <a:lnTo>
                  <a:pt x="18288000" y="0"/>
                </a:lnTo>
                <a:lnTo>
                  <a:pt x="18288000" y="5052060"/>
                </a:lnTo>
                <a:lnTo>
                  <a:pt x="0" y="505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68784" y="570645"/>
            <a:ext cx="7436029" cy="2620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69"/>
              </a:lnSpc>
            </a:pPr>
            <a:r>
              <a:rPr lang="en-US" sz="1533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7190"/>
            <a:ext cx="18288000" cy="9532620"/>
            <a:chOff x="0" y="0"/>
            <a:chExt cx="24384000" cy="12710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2710160"/>
            </a:xfrm>
            <a:custGeom>
              <a:avLst/>
              <a:gdLst/>
              <a:ahLst/>
              <a:cxnLst/>
              <a:rect l="l" t="t" r="r" b="b"/>
              <a:pathLst>
                <a:path w="24384000" h="12710160">
                  <a:moveTo>
                    <a:pt x="0" y="0"/>
                  </a:moveTo>
                  <a:lnTo>
                    <a:pt x="24384000" y="0"/>
                  </a:lnTo>
                  <a:lnTo>
                    <a:pt x="24384000" y="12710160"/>
                  </a:lnTo>
                  <a:lnTo>
                    <a:pt x="0" y="12710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76544" y="11114411"/>
              <a:ext cx="4129750" cy="1454137"/>
            </a:xfrm>
            <a:custGeom>
              <a:avLst/>
              <a:gdLst/>
              <a:ahLst/>
              <a:cxnLst/>
              <a:rect l="l" t="t" r="r" b="b"/>
              <a:pathLst>
                <a:path w="4129750" h="1454137">
                  <a:moveTo>
                    <a:pt x="0" y="0"/>
                  </a:moveTo>
                  <a:lnTo>
                    <a:pt x="4129749" y="0"/>
                  </a:lnTo>
                  <a:lnTo>
                    <a:pt x="4129749" y="1454138"/>
                  </a:lnTo>
                  <a:lnTo>
                    <a:pt x="0" y="1454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0327" y="3327596"/>
            <a:ext cx="13458900" cy="6840344"/>
          </a:xfrm>
          <a:custGeom>
            <a:avLst/>
            <a:gdLst/>
            <a:ahLst/>
            <a:cxnLst/>
            <a:rect l="l" t="t" r="r" b="b"/>
            <a:pathLst>
              <a:path w="13458900" h="6840344">
                <a:moveTo>
                  <a:pt x="0" y="0"/>
                </a:moveTo>
                <a:lnTo>
                  <a:pt x="13458901" y="0"/>
                </a:lnTo>
                <a:lnTo>
                  <a:pt x="13458901" y="6840344"/>
                </a:lnTo>
                <a:lnTo>
                  <a:pt x="0" y="6840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12" b="-84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12686" y="415178"/>
            <a:ext cx="5374184" cy="10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155122"/>
            <a:ext cx="17974448" cy="117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5"/>
              </a:lnSpc>
              <a:spcBef>
                <a:spcPct val="0"/>
              </a:spcBef>
            </a:pPr>
            <a:r>
              <a:rPr lang="en-US" sz="3339" u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WE INTRODUCE THE AI-POWERED PYTHON PROGRAMMING TUTOR CODESAFARI — AN INTERACTIVE, CHILD-FRIENDLY LEARNING SYSTEM BUILT FOR STUDENTS USING LLM.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07138" y="-586786"/>
            <a:ext cx="10671296" cy="12070301"/>
            <a:chOff x="0" y="0"/>
            <a:chExt cx="14228394" cy="16093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94426" cy="15663173"/>
            </a:xfrm>
            <a:custGeom>
              <a:avLst/>
              <a:gdLst/>
              <a:ahLst/>
              <a:cxnLst/>
              <a:rect l="l" t="t" r="r" b="b"/>
              <a:pathLst>
                <a:path w="13494426" h="15663173">
                  <a:moveTo>
                    <a:pt x="0" y="0"/>
                  </a:moveTo>
                  <a:lnTo>
                    <a:pt x="13494426" y="0"/>
                  </a:lnTo>
                  <a:lnTo>
                    <a:pt x="13494426" y="15663173"/>
                  </a:lnTo>
                  <a:lnTo>
                    <a:pt x="0" y="15663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677929" y="14139345"/>
              <a:ext cx="5550466" cy="1954389"/>
            </a:xfrm>
            <a:custGeom>
              <a:avLst/>
              <a:gdLst/>
              <a:ahLst/>
              <a:cxnLst/>
              <a:rect l="l" t="t" r="r" b="b"/>
              <a:pathLst>
                <a:path w="5550466" h="1954389">
                  <a:moveTo>
                    <a:pt x="0" y="0"/>
                  </a:moveTo>
                  <a:lnTo>
                    <a:pt x="5550465" y="0"/>
                  </a:lnTo>
                  <a:lnTo>
                    <a:pt x="5550465" y="1954389"/>
                  </a:lnTo>
                  <a:lnTo>
                    <a:pt x="0" y="1954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42368"/>
            <a:ext cx="4423299" cy="5002265"/>
          </a:xfrm>
          <a:custGeom>
            <a:avLst/>
            <a:gdLst/>
            <a:ahLst/>
            <a:cxnLst/>
            <a:rect l="l" t="t" r="r" b="b"/>
            <a:pathLst>
              <a:path w="4423299" h="5002265">
                <a:moveTo>
                  <a:pt x="0" y="0"/>
                </a:moveTo>
                <a:lnTo>
                  <a:pt x="4423299" y="0"/>
                </a:lnTo>
                <a:lnTo>
                  <a:pt x="4423299" y="5002264"/>
                </a:lnTo>
                <a:lnTo>
                  <a:pt x="0" y="5002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2281" y="4084735"/>
            <a:ext cx="3558875" cy="211753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2080865" y="2642368"/>
            <a:ext cx="4702334" cy="5002265"/>
          </a:xfrm>
          <a:custGeom>
            <a:avLst/>
            <a:gdLst/>
            <a:ahLst/>
            <a:cxnLst/>
            <a:rect l="l" t="t" r="r" b="b"/>
            <a:pathLst>
              <a:path w="4702334" h="5002265">
                <a:moveTo>
                  <a:pt x="0" y="0"/>
                </a:moveTo>
                <a:lnTo>
                  <a:pt x="4702334" y="0"/>
                </a:lnTo>
                <a:lnTo>
                  <a:pt x="4702334" y="5002264"/>
                </a:lnTo>
                <a:lnTo>
                  <a:pt x="0" y="5002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9" t="-14790" r="-22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52482" y="934056"/>
            <a:ext cx="3975735" cy="82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3"/>
              </a:lnSpc>
              <a:spcBef>
                <a:spcPct val="0"/>
              </a:spcBef>
            </a:pPr>
            <a:r>
              <a:rPr lang="en-US" sz="485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codet5-small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09570" y="934661"/>
            <a:ext cx="6644925" cy="82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9"/>
              </a:lnSpc>
              <a:spcBef>
                <a:spcPct val="0"/>
              </a:spcBef>
            </a:pPr>
            <a:r>
              <a:rPr lang="en-US" sz="486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Llama 3.2-3B-Instruct 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21481"/>
            <a:ext cx="19097106" cy="9965519"/>
            <a:chOff x="0" y="0"/>
            <a:chExt cx="25462808" cy="13287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462808" cy="12858718"/>
            </a:xfrm>
            <a:custGeom>
              <a:avLst/>
              <a:gdLst/>
              <a:ahLst/>
              <a:cxnLst/>
              <a:rect l="l" t="t" r="r" b="b"/>
              <a:pathLst>
                <a:path w="25462808" h="12858718">
                  <a:moveTo>
                    <a:pt x="0" y="0"/>
                  </a:moveTo>
                  <a:lnTo>
                    <a:pt x="25462808" y="0"/>
                  </a:lnTo>
                  <a:lnTo>
                    <a:pt x="25462808" y="12858718"/>
                  </a:lnTo>
                  <a:lnTo>
                    <a:pt x="0" y="12858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9732980" y="11412890"/>
              <a:ext cx="5323492" cy="1874469"/>
            </a:xfrm>
            <a:custGeom>
              <a:avLst/>
              <a:gdLst/>
              <a:ahLst/>
              <a:cxnLst/>
              <a:rect l="l" t="t" r="r" b="b"/>
              <a:pathLst>
                <a:path w="5323492" h="1874469">
                  <a:moveTo>
                    <a:pt x="0" y="0"/>
                  </a:moveTo>
                  <a:lnTo>
                    <a:pt x="5323492" y="0"/>
                  </a:lnTo>
                  <a:lnTo>
                    <a:pt x="5323492" y="1874469"/>
                  </a:lnTo>
                  <a:lnTo>
                    <a:pt x="0" y="1874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9032" y="3019705"/>
            <a:ext cx="10469936" cy="4247590"/>
          </a:xfrm>
          <a:custGeom>
            <a:avLst/>
            <a:gdLst/>
            <a:ahLst/>
            <a:cxnLst/>
            <a:rect l="l" t="t" r="r" b="b"/>
            <a:pathLst>
              <a:path w="10469936" h="4247590">
                <a:moveTo>
                  <a:pt x="0" y="0"/>
                </a:moveTo>
                <a:lnTo>
                  <a:pt x="10469936" y="0"/>
                </a:lnTo>
                <a:lnTo>
                  <a:pt x="10469936" y="4247590"/>
                </a:lnTo>
                <a:lnTo>
                  <a:pt x="0" y="42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223"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3593" y="0"/>
            <a:ext cx="7880813" cy="10287000"/>
          </a:xfrm>
          <a:custGeom>
            <a:avLst/>
            <a:gdLst/>
            <a:ahLst/>
            <a:cxnLst/>
            <a:rect l="l" t="t" r="r" b="b"/>
            <a:pathLst>
              <a:path w="7880813" h="10287000">
                <a:moveTo>
                  <a:pt x="0" y="0"/>
                </a:moveTo>
                <a:lnTo>
                  <a:pt x="7880814" y="0"/>
                </a:lnTo>
                <a:lnTo>
                  <a:pt x="78808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8" b="-2498"/>
            </a:stretch>
          </a:blipFill>
        </p:spPr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95986" y="-492555"/>
            <a:ext cx="5817558" cy="5817558"/>
          </a:xfrm>
          <a:custGeom>
            <a:avLst/>
            <a:gdLst/>
            <a:ahLst/>
            <a:cxnLst/>
            <a:rect l="l" t="t" r="r" b="b"/>
            <a:pathLst>
              <a:path w="5817558" h="5817558">
                <a:moveTo>
                  <a:pt x="0" y="0"/>
                </a:moveTo>
                <a:lnTo>
                  <a:pt x="5817558" y="0"/>
                </a:lnTo>
                <a:lnTo>
                  <a:pt x="5817558" y="5817558"/>
                </a:lnTo>
                <a:lnTo>
                  <a:pt x="0" y="5817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6276" y="5348067"/>
            <a:ext cx="17095449" cy="109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6"/>
              </a:lnSpc>
              <a:spcBef>
                <a:spcPct val="0"/>
              </a:spcBef>
            </a:pPr>
            <a:r>
              <a:rPr lang="en-US" sz="6397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Debugging Detective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61245"/>
            <a:ext cx="18288000" cy="12138845"/>
          </a:xfrm>
          <a:custGeom>
            <a:avLst/>
            <a:gdLst/>
            <a:ahLst/>
            <a:cxnLst/>
            <a:rect l="l" t="t" r="r" b="b"/>
            <a:pathLst>
              <a:path w="18288000" h="12138845">
                <a:moveTo>
                  <a:pt x="0" y="0"/>
                </a:moveTo>
                <a:lnTo>
                  <a:pt x="18288000" y="0"/>
                </a:lnTo>
                <a:lnTo>
                  <a:pt x="18288000" y="12138845"/>
                </a:lnTo>
                <a:lnTo>
                  <a:pt x="0" y="12138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8" r="-3818"/>
            </a:stretch>
          </a:blipFill>
        </p:spPr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221766"/>
            <a:ext cx="15232419" cy="10508766"/>
          </a:xfrm>
          <a:custGeom>
            <a:avLst/>
            <a:gdLst/>
            <a:ahLst/>
            <a:cxnLst/>
            <a:rect l="l" t="t" r="r" b="b"/>
            <a:pathLst>
              <a:path w="15232419" h="10508766">
                <a:moveTo>
                  <a:pt x="0" y="0"/>
                </a:moveTo>
                <a:lnTo>
                  <a:pt x="15232419" y="0"/>
                </a:lnTo>
                <a:lnTo>
                  <a:pt x="15232419" y="10508766"/>
                </a:lnTo>
                <a:lnTo>
                  <a:pt x="0" y="1050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69" b="-9973"/>
            </a:stretch>
          </a:blipFill>
        </p:spPr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891" y="2615313"/>
            <a:ext cx="17978218" cy="5205679"/>
          </a:xfrm>
          <a:custGeom>
            <a:avLst/>
            <a:gdLst/>
            <a:ahLst/>
            <a:cxnLst/>
            <a:rect l="l" t="t" r="r" b="b"/>
            <a:pathLst>
              <a:path w="17978218" h="5205679">
                <a:moveTo>
                  <a:pt x="0" y="0"/>
                </a:moveTo>
                <a:lnTo>
                  <a:pt x="17978218" y="0"/>
                </a:lnTo>
                <a:lnTo>
                  <a:pt x="17978218" y="5205679"/>
                </a:lnTo>
                <a:lnTo>
                  <a:pt x="0" y="520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6" r="-147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84131" y="264414"/>
            <a:ext cx="5519738" cy="10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31"/>
              </a:lnSpc>
              <a:spcBef>
                <a:spcPct val="0"/>
              </a:spcBef>
            </a:pPr>
            <a:r>
              <a:rPr lang="en-US" sz="6093" u="none" strike="noStrike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VIDEO CONTENT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311" y="0"/>
            <a:ext cx="18072689" cy="11153472"/>
          </a:xfrm>
          <a:custGeom>
            <a:avLst/>
            <a:gdLst/>
            <a:ahLst/>
            <a:cxnLst/>
            <a:rect l="l" t="t" r="r" b="b"/>
            <a:pathLst>
              <a:path w="18072689" h="11153472">
                <a:moveTo>
                  <a:pt x="0" y="0"/>
                </a:moveTo>
                <a:lnTo>
                  <a:pt x="18072689" y="0"/>
                </a:lnTo>
                <a:lnTo>
                  <a:pt x="18072689" y="11153472"/>
                </a:lnTo>
                <a:lnTo>
                  <a:pt x="0" y="11153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37" r="-3167"/>
            </a:stretch>
          </a:blipFill>
        </p:spPr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41280"/>
            <a:ext cx="18467077" cy="5446545"/>
          </a:xfrm>
          <a:custGeom>
            <a:avLst/>
            <a:gdLst/>
            <a:ahLst/>
            <a:cxnLst/>
            <a:rect l="l" t="t" r="r" b="b"/>
            <a:pathLst>
              <a:path w="18467077" h="5446545">
                <a:moveTo>
                  <a:pt x="0" y="0"/>
                </a:moveTo>
                <a:lnTo>
                  <a:pt x="18467077" y="0"/>
                </a:lnTo>
                <a:lnTo>
                  <a:pt x="18467077" y="5446545"/>
                </a:lnTo>
                <a:lnTo>
                  <a:pt x="0" y="544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" r="-667" b="-13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7334" y="303244"/>
            <a:ext cx="411503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78469"/>
            <a:ext cx="18455676" cy="11705223"/>
          </a:xfrm>
          <a:custGeom>
            <a:avLst/>
            <a:gdLst/>
            <a:ahLst/>
            <a:cxnLst/>
            <a:rect l="l" t="t" r="r" b="b"/>
            <a:pathLst>
              <a:path w="18455676" h="11705223">
                <a:moveTo>
                  <a:pt x="0" y="0"/>
                </a:moveTo>
                <a:lnTo>
                  <a:pt x="18455676" y="0"/>
                </a:lnTo>
                <a:lnTo>
                  <a:pt x="18455676" y="11705223"/>
                </a:lnTo>
                <a:lnTo>
                  <a:pt x="0" y="11705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2" r="-2242"/>
            </a:stretch>
          </a:blipFill>
        </p:spPr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9245" y="0"/>
            <a:ext cx="13984328" cy="10874938"/>
          </a:xfrm>
          <a:custGeom>
            <a:avLst/>
            <a:gdLst/>
            <a:ahLst/>
            <a:cxnLst/>
            <a:rect l="l" t="t" r="r" b="b"/>
            <a:pathLst>
              <a:path w="13984328" h="10874938">
                <a:moveTo>
                  <a:pt x="0" y="0"/>
                </a:moveTo>
                <a:lnTo>
                  <a:pt x="13984328" y="0"/>
                </a:lnTo>
                <a:lnTo>
                  <a:pt x="13984328" y="10874938"/>
                </a:lnTo>
                <a:lnTo>
                  <a:pt x="0" y="1087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8" b="-8148"/>
            </a:stretch>
          </a:blipFill>
        </p:spPr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20349"/>
            <a:ext cx="18288000" cy="8437951"/>
          </a:xfrm>
          <a:custGeom>
            <a:avLst/>
            <a:gdLst/>
            <a:ahLst/>
            <a:cxnLst/>
            <a:rect l="l" t="t" r="r" b="b"/>
            <a:pathLst>
              <a:path w="18288000" h="8437951">
                <a:moveTo>
                  <a:pt x="0" y="0"/>
                </a:moveTo>
                <a:lnTo>
                  <a:pt x="18288000" y="0"/>
                </a:lnTo>
                <a:lnTo>
                  <a:pt x="18288000" y="8437951"/>
                </a:lnTo>
                <a:lnTo>
                  <a:pt x="0" y="8437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03" b="-6914"/>
            </a:stretch>
          </a:blipFill>
        </p:spPr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77818" y="2184014"/>
            <a:ext cx="13132365" cy="5387637"/>
          </a:xfrm>
          <a:custGeom>
            <a:avLst/>
            <a:gdLst/>
            <a:ahLst/>
            <a:cxnLst/>
            <a:rect l="l" t="t" r="r" b="b"/>
            <a:pathLst>
              <a:path w="13132365" h="5387637">
                <a:moveTo>
                  <a:pt x="0" y="0"/>
                </a:moveTo>
                <a:lnTo>
                  <a:pt x="13132364" y="0"/>
                </a:lnTo>
                <a:lnTo>
                  <a:pt x="13132364" y="5387637"/>
                </a:lnTo>
                <a:lnTo>
                  <a:pt x="0" y="538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80213"/>
            <a:ext cx="18288000" cy="4801250"/>
          </a:xfrm>
          <a:custGeom>
            <a:avLst/>
            <a:gdLst/>
            <a:ahLst/>
            <a:cxnLst/>
            <a:rect l="l" t="t" r="r" b="b"/>
            <a:pathLst>
              <a:path w="18288000" h="4801250">
                <a:moveTo>
                  <a:pt x="0" y="0"/>
                </a:moveTo>
                <a:lnTo>
                  <a:pt x="18288000" y="0"/>
                </a:lnTo>
                <a:lnTo>
                  <a:pt x="18288000" y="4801250"/>
                </a:lnTo>
                <a:lnTo>
                  <a:pt x="0" y="480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757"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60315"/>
            <a:ext cx="18288000" cy="5766371"/>
          </a:xfrm>
          <a:custGeom>
            <a:avLst/>
            <a:gdLst/>
            <a:ahLst/>
            <a:cxnLst/>
            <a:rect l="l" t="t" r="r" b="b"/>
            <a:pathLst>
              <a:path w="18288000" h="5766371">
                <a:moveTo>
                  <a:pt x="0" y="0"/>
                </a:moveTo>
                <a:lnTo>
                  <a:pt x="18288000" y="0"/>
                </a:lnTo>
                <a:lnTo>
                  <a:pt x="18288000" y="5766370"/>
                </a:lnTo>
                <a:lnTo>
                  <a:pt x="0" y="576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5602" y="2677936"/>
            <a:ext cx="13084031" cy="5002718"/>
          </a:xfrm>
          <a:custGeom>
            <a:avLst/>
            <a:gdLst/>
            <a:ahLst/>
            <a:cxnLst/>
            <a:rect l="l" t="t" r="r" b="b"/>
            <a:pathLst>
              <a:path w="13084031" h="5002718">
                <a:moveTo>
                  <a:pt x="0" y="0"/>
                </a:moveTo>
                <a:lnTo>
                  <a:pt x="13084031" y="0"/>
                </a:lnTo>
                <a:lnTo>
                  <a:pt x="13084031" y="5002718"/>
                </a:lnTo>
                <a:lnTo>
                  <a:pt x="0" y="5002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13749"/>
            <a:ext cx="16230600" cy="531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83"/>
              </a:lnSpc>
            </a:pPr>
            <a:r>
              <a:rPr lang="en-US" sz="24560" b="1">
                <a:solidFill>
                  <a:srgbClr val="528FAA"/>
                </a:solidFill>
                <a:latin typeface="Arial Bold"/>
                <a:ea typeface="Arial Bold"/>
                <a:cs typeface="Arial Bold"/>
                <a:sym typeface="Arial Bold"/>
              </a:rPr>
              <a:t>CODING EXERCISE</a:t>
            </a:r>
            <a:r>
              <a:rPr lang="en-US" sz="24560" b="1">
                <a:solidFill>
                  <a:srgbClr val="F7F4E6"/>
                </a:solidFill>
                <a:latin typeface="Arial Bold"/>
                <a:ea typeface="Arial Bold"/>
                <a:cs typeface="Arial Bold"/>
                <a:sym typeface="Arial Bold"/>
              </a:rPr>
              <a:t>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536" y="714637"/>
            <a:ext cx="14688179" cy="9258300"/>
          </a:xfrm>
          <a:custGeom>
            <a:avLst/>
            <a:gdLst/>
            <a:ahLst/>
            <a:cxnLst/>
            <a:rect l="l" t="t" r="r" b="b"/>
            <a:pathLst>
              <a:path w="14688179" h="9258300">
                <a:moveTo>
                  <a:pt x="0" y="0"/>
                </a:moveTo>
                <a:lnTo>
                  <a:pt x="14688179" y="0"/>
                </a:lnTo>
                <a:lnTo>
                  <a:pt x="14688179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398" b="-232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18685" y="264414"/>
            <a:ext cx="3850630" cy="10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OVERVIEW</a:t>
            </a: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419" y="0"/>
            <a:ext cx="17184318" cy="10211623"/>
          </a:xfrm>
          <a:custGeom>
            <a:avLst/>
            <a:gdLst/>
            <a:ahLst/>
            <a:cxnLst/>
            <a:rect l="l" t="t" r="r" b="b"/>
            <a:pathLst>
              <a:path w="17184318" h="10211623">
                <a:moveTo>
                  <a:pt x="0" y="0"/>
                </a:moveTo>
                <a:lnTo>
                  <a:pt x="17184317" y="0"/>
                </a:lnTo>
                <a:lnTo>
                  <a:pt x="17184317" y="10211623"/>
                </a:lnTo>
                <a:lnTo>
                  <a:pt x="0" y="10211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3334" y="2316206"/>
            <a:ext cx="10041333" cy="7970794"/>
          </a:xfrm>
          <a:custGeom>
            <a:avLst/>
            <a:gdLst/>
            <a:ahLst/>
            <a:cxnLst/>
            <a:rect l="l" t="t" r="r" b="b"/>
            <a:pathLst>
              <a:path w="10041333" h="7970794">
                <a:moveTo>
                  <a:pt x="0" y="0"/>
                </a:moveTo>
                <a:lnTo>
                  <a:pt x="10041332" y="0"/>
                </a:lnTo>
                <a:lnTo>
                  <a:pt x="10041332" y="7970794"/>
                </a:lnTo>
                <a:lnTo>
                  <a:pt x="0" y="797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58004" y="-203424"/>
            <a:ext cx="12571991" cy="348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Programming Questions Dataset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  <a:endParaRPr lang="en-US" sz="6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825" y="0"/>
            <a:ext cx="18707546" cy="10909853"/>
          </a:xfrm>
          <a:custGeom>
            <a:avLst/>
            <a:gdLst/>
            <a:ahLst/>
            <a:cxnLst/>
            <a:rect l="l" t="t" r="r" b="b"/>
            <a:pathLst>
              <a:path w="18707546" h="10909853">
                <a:moveTo>
                  <a:pt x="0" y="0"/>
                </a:moveTo>
                <a:lnTo>
                  <a:pt x="18707546" y="0"/>
                </a:lnTo>
                <a:lnTo>
                  <a:pt x="18707546" y="10909853"/>
                </a:lnTo>
                <a:lnTo>
                  <a:pt x="0" y="10909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7475" y="-460255"/>
            <a:ext cx="4553051" cy="11207509"/>
          </a:xfrm>
          <a:custGeom>
            <a:avLst/>
            <a:gdLst/>
            <a:ahLst/>
            <a:cxnLst/>
            <a:rect l="l" t="t" r="r" b="b"/>
            <a:pathLst>
              <a:path w="4553051" h="11207509">
                <a:moveTo>
                  <a:pt x="0" y="0"/>
                </a:moveTo>
                <a:lnTo>
                  <a:pt x="4553050" y="0"/>
                </a:lnTo>
                <a:lnTo>
                  <a:pt x="4553050" y="11207510"/>
                </a:lnTo>
                <a:lnTo>
                  <a:pt x="0" y="11207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30603" y="-883864"/>
            <a:ext cx="12026795" cy="12363994"/>
          </a:xfrm>
          <a:custGeom>
            <a:avLst/>
            <a:gdLst/>
            <a:ahLst/>
            <a:cxnLst/>
            <a:rect l="l" t="t" r="r" b="b"/>
            <a:pathLst>
              <a:path w="12026795" h="12363994">
                <a:moveTo>
                  <a:pt x="0" y="0"/>
                </a:moveTo>
                <a:lnTo>
                  <a:pt x="12026794" y="0"/>
                </a:lnTo>
                <a:lnTo>
                  <a:pt x="12026794" y="12363995"/>
                </a:lnTo>
                <a:lnTo>
                  <a:pt x="0" y="12363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8309" y="-746289"/>
            <a:ext cx="12316579" cy="12030147"/>
          </a:xfrm>
          <a:custGeom>
            <a:avLst/>
            <a:gdLst/>
            <a:ahLst/>
            <a:cxnLst/>
            <a:rect l="l" t="t" r="r" b="b"/>
            <a:pathLst>
              <a:path w="12316579" h="12030147">
                <a:moveTo>
                  <a:pt x="0" y="0"/>
                </a:moveTo>
                <a:lnTo>
                  <a:pt x="12316578" y="0"/>
                </a:lnTo>
                <a:lnTo>
                  <a:pt x="12316578" y="12030147"/>
                </a:lnTo>
                <a:lnTo>
                  <a:pt x="0" y="12030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34731"/>
            <a:ext cx="18288000" cy="996548"/>
          </a:xfrm>
          <a:custGeom>
            <a:avLst/>
            <a:gdLst/>
            <a:ahLst/>
            <a:cxnLst/>
            <a:rect l="l" t="t" r="r" b="b"/>
            <a:pathLst>
              <a:path w="18288000" h="996548">
                <a:moveTo>
                  <a:pt x="0" y="0"/>
                </a:moveTo>
                <a:lnTo>
                  <a:pt x="18288000" y="0"/>
                </a:lnTo>
                <a:lnTo>
                  <a:pt x="18288000" y="996548"/>
                </a:lnTo>
                <a:lnTo>
                  <a:pt x="0" y="996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303517"/>
            <a:ext cx="5701317" cy="3548030"/>
          </a:xfrm>
          <a:custGeom>
            <a:avLst/>
            <a:gdLst/>
            <a:ahLst/>
            <a:cxnLst/>
            <a:rect l="l" t="t" r="r" b="b"/>
            <a:pathLst>
              <a:path w="5701317" h="3548030">
                <a:moveTo>
                  <a:pt x="0" y="0"/>
                </a:moveTo>
                <a:lnTo>
                  <a:pt x="5701317" y="0"/>
                </a:lnTo>
                <a:lnTo>
                  <a:pt x="5701317" y="3548030"/>
                </a:lnTo>
                <a:lnTo>
                  <a:pt x="0" y="3548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027408"/>
            <a:ext cx="8215881" cy="2671979"/>
          </a:xfrm>
          <a:custGeom>
            <a:avLst/>
            <a:gdLst/>
            <a:ahLst/>
            <a:cxnLst/>
            <a:rect l="l" t="t" r="r" b="b"/>
            <a:pathLst>
              <a:path w="8215881" h="2671979">
                <a:moveTo>
                  <a:pt x="0" y="0"/>
                </a:moveTo>
                <a:lnTo>
                  <a:pt x="8215881" y="0"/>
                </a:lnTo>
                <a:lnTo>
                  <a:pt x="8215881" y="2671979"/>
                </a:lnTo>
                <a:lnTo>
                  <a:pt x="0" y="2671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31806" y="2303517"/>
            <a:ext cx="5027494" cy="3672936"/>
          </a:xfrm>
          <a:custGeom>
            <a:avLst/>
            <a:gdLst/>
            <a:ahLst/>
            <a:cxnLst/>
            <a:rect l="l" t="t" r="r" b="b"/>
            <a:pathLst>
              <a:path w="5027494" h="3672936">
                <a:moveTo>
                  <a:pt x="0" y="0"/>
                </a:moveTo>
                <a:lnTo>
                  <a:pt x="5027494" y="0"/>
                </a:lnTo>
                <a:lnTo>
                  <a:pt x="5027494" y="3672936"/>
                </a:lnTo>
                <a:lnTo>
                  <a:pt x="0" y="36729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28388" y="7399451"/>
            <a:ext cx="7759612" cy="1858849"/>
          </a:xfrm>
          <a:custGeom>
            <a:avLst/>
            <a:gdLst/>
            <a:ahLst/>
            <a:cxnLst/>
            <a:rect l="l" t="t" r="r" b="b"/>
            <a:pathLst>
              <a:path w="7759612" h="1858849">
                <a:moveTo>
                  <a:pt x="0" y="0"/>
                </a:moveTo>
                <a:lnTo>
                  <a:pt x="7759612" y="0"/>
                </a:lnTo>
                <a:lnTo>
                  <a:pt x="7759612" y="1858849"/>
                </a:lnTo>
                <a:lnTo>
                  <a:pt x="0" y="185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45470" y="2830943"/>
            <a:ext cx="2597060" cy="2493178"/>
          </a:xfrm>
          <a:custGeom>
            <a:avLst/>
            <a:gdLst/>
            <a:ahLst/>
            <a:cxnLst/>
            <a:rect l="l" t="t" r="r" b="b"/>
            <a:pathLst>
              <a:path w="2597060" h="2493178">
                <a:moveTo>
                  <a:pt x="0" y="0"/>
                </a:moveTo>
                <a:lnTo>
                  <a:pt x="2597060" y="0"/>
                </a:lnTo>
                <a:lnTo>
                  <a:pt x="2597060" y="2493177"/>
                </a:lnTo>
                <a:lnTo>
                  <a:pt x="0" y="24931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8188" y="-1124466"/>
            <a:ext cx="11371625" cy="14111634"/>
          </a:xfrm>
          <a:custGeom>
            <a:avLst/>
            <a:gdLst/>
            <a:ahLst/>
            <a:cxnLst/>
            <a:rect l="l" t="t" r="r" b="b"/>
            <a:pathLst>
              <a:path w="11371625" h="14111634">
                <a:moveTo>
                  <a:pt x="0" y="0"/>
                </a:moveTo>
                <a:lnTo>
                  <a:pt x="11371624" y="0"/>
                </a:lnTo>
                <a:lnTo>
                  <a:pt x="11371624" y="14111634"/>
                </a:lnTo>
                <a:lnTo>
                  <a:pt x="0" y="14111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5596" y="-499238"/>
            <a:ext cx="18719192" cy="11285476"/>
          </a:xfrm>
          <a:custGeom>
            <a:avLst/>
            <a:gdLst/>
            <a:ahLst/>
            <a:cxnLst/>
            <a:rect l="l" t="t" r="r" b="b"/>
            <a:pathLst>
              <a:path w="18719192" h="11285476">
                <a:moveTo>
                  <a:pt x="0" y="0"/>
                </a:moveTo>
                <a:lnTo>
                  <a:pt x="18719192" y="0"/>
                </a:lnTo>
                <a:lnTo>
                  <a:pt x="18719192" y="11285476"/>
                </a:lnTo>
                <a:lnTo>
                  <a:pt x="0" y="11285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2" t="-680" b="-680"/>
            </a:stretch>
          </a:blipFill>
        </p:spPr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1493" y="-592746"/>
            <a:ext cx="13885013" cy="11472492"/>
          </a:xfrm>
          <a:custGeom>
            <a:avLst/>
            <a:gdLst/>
            <a:ahLst/>
            <a:cxnLst/>
            <a:rect l="l" t="t" r="r" b="b"/>
            <a:pathLst>
              <a:path w="13885013" h="11472492">
                <a:moveTo>
                  <a:pt x="0" y="0"/>
                </a:moveTo>
                <a:lnTo>
                  <a:pt x="13885014" y="0"/>
                </a:lnTo>
                <a:lnTo>
                  <a:pt x="13885014" y="11472492"/>
                </a:lnTo>
                <a:lnTo>
                  <a:pt x="0" y="11472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8369" y="1028700"/>
            <a:ext cx="15800501" cy="9693926"/>
          </a:xfrm>
          <a:custGeom>
            <a:avLst/>
            <a:gdLst/>
            <a:ahLst/>
            <a:cxnLst/>
            <a:rect l="l" t="t" r="r" b="b"/>
            <a:pathLst>
              <a:path w="15800501" h="9693926">
                <a:moveTo>
                  <a:pt x="0" y="0"/>
                </a:moveTo>
                <a:lnTo>
                  <a:pt x="15800501" y="0"/>
                </a:lnTo>
                <a:lnTo>
                  <a:pt x="15800501" y="9693926"/>
                </a:lnTo>
                <a:lnTo>
                  <a:pt x="0" y="9693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496" b="-314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33469" y="264414"/>
            <a:ext cx="3021062" cy="10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4689" y="2043307"/>
            <a:ext cx="17418622" cy="117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WE USE THE "OPEN-PHI/PROGRAMMING_BOOKS_LLAMA" DATASET — A LARGE EDUCATIONAL DATASET FOCUSED ON PROGRAMMING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40432" y="1860737"/>
            <a:ext cx="4154187" cy="6565526"/>
          </a:xfrm>
          <a:custGeom>
            <a:avLst/>
            <a:gdLst/>
            <a:ahLst/>
            <a:cxnLst/>
            <a:rect l="l" t="t" r="r" b="b"/>
            <a:pathLst>
              <a:path w="4154187" h="6565526">
                <a:moveTo>
                  <a:pt x="0" y="0"/>
                </a:moveTo>
                <a:lnTo>
                  <a:pt x="4154187" y="0"/>
                </a:lnTo>
                <a:lnTo>
                  <a:pt x="4154187" y="6565526"/>
                </a:lnTo>
                <a:lnTo>
                  <a:pt x="0" y="656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25431" y="4184753"/>
            <a:ext cx="5572244" cy="171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1"/>
              </a:lnSpc>
              <a:spcBef>
                <a:spcPct val="0"/>
              </a:spcBef>
            </a:pPr>
            <a:r>
              <a:rPr lang="en-US" sz="10008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Thank you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9378" y="2489816"/>
            <a:ext cx="13780495" cy="8433990"/>
          </a:xfrm>
          <a:custGeom>
            <a:avLst/>
            <a:gdLst/>
            <a:ahLst/>
            <a:cxnLst/>
            <a:rect l="l" t="t" r="r" b="b"/>
            <a:pathLst>
              <a:path w="13780495" h="8433990">
                <a:moveTo>
                  <a:pt x="0" y="0"/>
                </a:moveTo>
                <a:lnTo>
                  <a:pt x="13780495" y="0"/>
                </a:lnTo>
                <a:lnTo>
                  <a:pt x="13780495" y="8433990"/>
                </a:lnTo>
                <a:lnTo>
                  <a:pt x="0" y="8433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87" b="-71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1122" y="444103"/>
            <a:ext cx="6285756" cy="10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MODEL SELECTION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4603" y="1887847"/>
            <a:ext cx="17081639" cy="581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3339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WE CHOSE GOOGLE’S GEMMA-3-4B-IT AS THE BASE MODEL FOR VIDEO CONTENT.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8610" y="1144438"/>
            <a:ext cx="18586610" cy="9142562"/>
          </a:xfrm>
          <a:custGeom>
            <a:avLst/>
            <a:gdLst/>
            <a:ahLst/>
            <a:cxnLst/>
            <a:rect l="l" t="t" r="r" b="b"/>
            <a:pathLst>
              <a:path w="18586610" h="9142562">
                <a:moveTo>
                  <a:pt x="0" y="0"/>
                </a:moveTo>
                <a:lnTo>
                  <a:pt x="18586610" y="0"/>
                </a:lnTo>
                <a:lnTo>
                  <a:pt x="18586610" y="9142562"/>
                </a:lnTo>
                <a:lnTo>
                  <a:pt x="0" y="914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937" b="-93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87862" y="235076"/>
            <a:ext cx="4174778" cy="10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WORKFLOW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0501" y="1534220"/>
            <a:ext cx="17226999" cy="8275004"/>
          </a:xfrm>
          <a:custGeom>
            <a:avLst/>
            <a:gdLst/>
            <a:ahLst/>
            <a:cxnLst/>
            <a:rect l="l" t="t" r="r" b="b"/>
            <a:pathLst>
              <a:path w="17226999" h="8275004">
                <a:moveTo>
                  <a:pt x="0" y="0"/>
                </a:moveTo>
                <a:lnTo>
                  <a:pt x="17226998" y="0"/>
                </a:lnTo>
                <a:lnTo>
                  <a:pt x="17226998" y="8275004"/>
                </a:lnTo>
                <a:lnTo>
                  <a:pt x="0" y="827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35" r="-67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54438" y="235076"/>
            <a:ext cx="3241625" cy="104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1"/>
              </a:lnSpc>
              <a:spcBef>
                <a:spcPct val="0"/>
              </a:spcBef>
            </a:pPr>
            <a:r>
              <a:rPr lang="en-US" sz="609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PREVIEW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Custom</PresentationFormat>
  <Paragraphs>39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Canva Sans Bold</vt:lpstr>
      <vt:lpstr>Calibri</vt:lpstr>
      <vt:lpstr>Cheddar</vt:lpstr>
      <vt:lpstr>Now Bold</vt:lpstr>
      <vt:lpstr>Arial Bold</vt:lpstr>
      <vt:lpstr>Arial</vt:lpstr>
      <vt:lpstr>Lilita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Tutor for Kids : A Gamified Learning System for Children</dc:title>
  <cp:lastModifiedBy>Doaa Samir</cp:lastModifiedBy>
  <cp:revision>2</cp:revision>
  <dcterms:created xsi:type="dcterms:W3CDTF">2006-08-16T00:00:00Z</dcterms:created>
  <dcterms:modified xsi:type="dcterms:W3CDTF">2025-07-01T16:13:52Z</dcterms:modified>
  <dc:identifier>DAGce5_75fQ</dc:identifier>
</cp:coreProperties>
</file>